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57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12" dt="2024-08-28T22:22:06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3346" autoAdjust="0"/>
  </p:normalViewPr>
  <p:slideViewPr>
    <p:cSldViewPr snapToGrid="0">
      <p:cViewPr>
        <p:scale>
          <a:sx n="100" d="100"/>
          <a:sy n="100" d="100"/>
        </p:scale>
        <p:origin x="106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8-28T22:35:51.765" v="2134" actId="20577"/>
      <pc:docMkLst>
        <pc:docMk/>
      </pc:docMkLst>
      <pc:sldChg chg="modSp mod modNotesTx">
        <pc:chgData name="Philippe Baucour" userId="5102170ae7533958" providerId="LiveId" clId="{AF45D22D-E4A4-4CD1-BBB8-F19CD1E61D9F}" dt="2024-08-26T08:47:31.020" v="28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</pc:sldChg>
      <pc:sldChg chg="addSp delSp modSp mod">
        <pc:chgData name="Philippe Baucour" userId="5102170ae7533958" providerId="LiveId" clId="{AF45D22D-E4A4-4CD1-BBB8-F19CD1E61D9F}" dt="2024-08-28T21:24:22.062" v="83" actId="1076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ord">
        <pc:chgData name="Philippe Baucour" userId="5102170ae7533958" providerId="LiveId" clId="{AF45D22D-E4A4-4CD1-BBB8-F19CD1E61D9F}" dt="2024-08-28T21:24:49.950" v="86"/>
        <pc:sldMkLst>
          <pc:docMk/>
          <pc:sldMk cId="312535264" sldId="263"/>
        </pc:sldMkLst>
      </pc:sldChg>
      <pc:sldChg chg="addSp delSp modSp new mod">
        <pc:chgData name="Philippe Baucour" userId="5102170ae7533958" providerId="LiveId" clId="{AF45D22D-E4A4-4CD1-BBB8-F19CD1E61D9F}" dt="2024-08-28T21:37:22.949" v="421" actId="1036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8-28T21:37:15.525" v="399" actId="20577"/>
          <ac:spMkLst>
            <pc:docMk/>
            <pc:sldMk cId="1714085715" sldId="264"/>
            <ac:spMk id="3" creationId="{FDC30E71-B8EB-C170-43BE-25BBC0BACC0C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">
        <pc:chgData name="Philippe Baucour" userId="5102170ae7533958" providerId="LiveId" clId="{AF45D22D-E4A4-4CD1-BBB8-F19CD1E61D9F}" dt="2024-08-28T21:48:20.293" v="620" actId="6549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8-28T21:48:20.293" v="620" actId="6549"/>
          <ac:spMkLst>
            <pc:docMk/>
            <pc:sldMk cId="2807843885" sldId="265"/>
            <ac:spMk id="3" creationId="{2D18A30E-8CD4-5EBB-F91B-22F12BA30E41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modSp new mod">
        <pc:chgData name="Philippe Baucour" userId="5102170ae7533958" providerId="LiveId" clId="{AF45D22D-E4A4-4CD1-BBB8-F19CD1E61D9F}" dt="2024-08-28T22:35:51.765" v="2134" actId="20577"/>
        <pc:sldMkLst>
          <pc:docMk/>
          <pc:sldMk cId="3091439461" sldId="266"/>
        </pc:sldMkLst>
        <pc:spChg chg="mod">
          <ac:chgData name="Philippe Baucour" userId="5102170ae7533958" providerId="LiveId" clId="{AF45D22D-E4A4-4CD1-BBB8-F19CD1E61D9F}" dt="2024-08-28T22:35:51.765" v="2134" actId="20577"/>
          <ac:spMkLst>
            <pc:docMk/>
            <pc:sldMk cId="3091439461" sldId="266"/>
            <ac:spMk id="2" creationId="{E9C37D17-A5B3-EB2D-CC7D-97257FB1B104}"/>
          </ac:spMkLst>
        </pc:spChg>
        <pc:spChg chg="mod">
          <ac:chgData name="Philippe Baucour" userId="5102170ae7533958" providerId="LiveId" clId="{AF45D22D-E4A4-4CD1-BBB8-F19CD1E61D9F}" dt="2024-08-28T22:17:16.254" v="1787" actId="14861"/>
          <ac:spMkLst>
            <pc:docMk/>
            <pc:sldMk cId="3091439461" sldId="266"/>
            <ac:spMk id="3" creationId="{944B9D6D-0603-49B5-EA62-697F875B2469}"/>
          </ac:spMkLst>
        </pc:spChg>
        <pc:spChg chg="add mod">
          <ac:chgData name="Philippe Baucour" userId="5102170ae7533958" providerId="LiveId" clId="{AF45D22D-E4A4-4CD1-BBB8-F19CD1E61D9F}" dt="2024-08-28T22:22:13.166" v="1883" actId="1076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8-28T22:35:46.359" v="2133" actId="20577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">
        <pc:chgData name="Philippe Baucour" userId="5102170ae7533958" providerId="LiveId" clId="{AF45D22D-E4A4-4CD1-BBB8-F19CD1E61D9F}" dt="2024-08-28T22:12:41.570" v="1626" actId="654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NotesTx">
        <pc:chgData name="Philippe Baucour" userId="5102170ae7533958" providerId="LiveId" clId="{AF45D22D-E4A4-4CD1-BBB8-F19CD1E61D9F}" dt="2024-08-28T22:15:44.752" v="1783" actId="20577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8T22:08:19.641" v="1488" actId="6549"/>
          <ac:spMkLst>
            <pc:docMk/>
            <pc:sldMk cId="1016949845" sldId="269"/>
            <ac:spMk id="3" creationId="{C9ABDFC0-CF70-5FB4-2781-7E8476BE36C6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acurate</a:t>
            </a:r>
            <a:r>
              <a:rPr lang="en-US" b="0" i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dont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metrique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</a:t>
            </a:r>
            <a:r>
              <a:rPr lang="fr-FR" dirty="0" err="1"/>
              <a:t>lon</a:t>
            </a:r>
            <a:r>
              <a:rPr lang="fr-FR" dirty="0"/>
              <a:t>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28/08/2024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base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 : </a:t>
            </a:r>
            <a:r>
              <a:rPr lang="fr-FR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in volumes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in </a:t>
            </a:r>
            <a:r>
              <a:rPr lang="fr-FR" dirty="0" err="1"/>
              <a:t>shape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=&gt; Hot spots </a:t>
            </a:r>
            <a:r>
              <a:rPr lang="fr-FR" dirty="0" err="1"/>
              <a:t>depends</a:t>
            </a:r>
            <a:r>
              <a:rPr lang="fr-FR" dirty="0"/>
              <a:t> of the </a:t>
            </a:r>
            <a:r>
              <a:rPr lang="fr-FR" dirty="0" err="1"/>
              <a:t>day</a:t>
            </a:r>
            <a:r>
              <a:rPr lang="fr-FR" dirty="0"/>
              <a:t> AND of the time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4B9D6D-0603-49B5-EA62-697F875B2469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170E95-127D-A6EE-718A-729DB85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" y="1249681"/>
            <a:ext cx="5574487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13414993">
            <a:off x="-894980" y="2997884"/>
            <a:ext cx="464127" cy="6442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807</TotalTime>
  <Words>631</Words>
  <Application>Microsoft Office PowerPoint</Application>
  <PresentationFormat>Grand écran</PresentationFormat>
  <Paragraphs>84</Paragraphs>
  <Slides>10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2024-08-28T22:35:55Z</dcterms:modified>
</cp:coreProperties>
</file>